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CC"/>
    <a:srgbClr val="66CCFF"/>
    <a:srgbClr val="008000"/>
    <a:srgbClr val="000099"/>
    <a:srgbClr val="FFCC66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103" d="100"/>
          <a:sy n="103" d="100"/>
        </p:scale>
        <p:origin x="1880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9C081D-9768-4C6D-B967-A3699073ECB1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4B3769-36B2-4341-9811-014C5850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1/24/23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kyward.canyonsdistri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446" y="190124"/>
            <a:ext cx="6835368" cy="143044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</a:t>
            </a:r>
            <a:r>
              <a:rPr lang="en-US" sz="2000" dirty="0"/>
              <a:t>: Using a web browser, navigate to the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“Skyward Family and Student Access” </a:t>
            </a:r>
            <a:r>
              <a:rPr lang="en-US" sz="2000" dirty="0"/>
              <a:t>website at: </a:t>
            </a:r>
            <a:r>
              <a:rPr lang="en-US" sz="2000" dirty="0">
                <a:hlinkClick r:id="rId2"/>
              </a:rPr>
              <a:t>http://skyward.canyonsdistrict.org/</a:t>
            </a:r>
            <a:r>
              <a:rPr lang="en-US" sz="2000" dirty="0"/>
              <a:t> then click on the </a:t>
            </a:r>
            <a:br>
              <a:rPr lang="en-US" sz="2000" dirty="0"/>
            </a:br>
            <a:r>
              <a:rPr lang="en-US" sz="2000" b="1" dirty="0"/>
              <a:t>“Family Access” </a:t>
            </a:r>
            <a:r>
              <a:rPr lang="en-US" sz="2000" dirty="0"/>
              <a:t>button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" y="1527264"/>
            <a:ext cx="7577448" cy="5208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6874" y="2603241"/>
            <a:ext cx="1194318" cy="47586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s3-us-west-1.amazonaws.com/media.drmikediet.com/assets/images/bodybreakthrough/red-arrow-diagona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15">
            <a:off x="2559234" y="3173062"/>
            <a:ext cx="1816872" cy="17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7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73" y="276131"/>
            <a:ext cx="8291279" cy="136254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</a:t>
            </a:r>
            <a:r>
              <a:rPr lang="en-US" sz="2000" dirty="0"/>
              <a:t>Enter your unique User ID and Password.  If you need your unique User ID and/or password please contact the Attendance Office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3" y="1502876"/>
            <a:ext cx="8291279" cy="4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13" y="287212"/>
            <a:ext cx="7541536" cy="13390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</a:t>
            </a:r>
            <a:r>
              <a:rPr lang="en-US" sz="2000" dirty="0"/>
              <a:t>Click on the </a:t>
            </a:r>
            <a:r>
              <a:rPr lang="en-US" sz="2000" b="1" dirty="0"/>
              <a:t>“Schedule” </a:t>
            </a:r>
            <a:r>
              <a:rPr lang="en-US" sz="2000" dirty="0"/>
              <a:t>button in the left menu area. At the top of the schedule screen you will see a section that says </a:t>
            </a:r>
            <a:br>
              <a:rPr lang="en-US" sz="2000" dirty="0"/>
            </a:br>
            <a:r>
              <a:rPr lang="en-US" sz="2000" b="1" dirty="0"/>
              <a:t>“Course Requests </a:t>
            </a:r>
            <a:r>
              <a:rPr lang="en-US" sz="2000" b="1" dirty="0">
                <a:solidFill>
                  <a:srgbClr val="008000"/>
                </a:solidFill>
              </a:rPr>
              <a:t>now open</a:t>
            </a:r>
            <a:r>
              <a:rPr lang="en-US" sz="2000" b="1" dirty="0"/>
              <a:t>” </a:t>
            </a:r>
            <a:r>
              <a:rPr lang="en-US" sz="2000" dirty="0"/>
              <a:t>and from there you can select </a:t>
            </a:r>
            <a:br>
              <a:rPr lang="en-US" sz="2000" dirty="0"/>
            </a:br>
            <a:r>
              <a:rPr lang="en-US" sz="2000" b="1" dirty="0"/>
              <a:t>“Request Courses for 2023 - 3034”.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" y="1698896"/>
            <a:ext cx="7427506" cy="4951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0233" y="2646803"/>
            <a:ext cx="89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7727" y="3925577"/>
            <a:ext cx="1047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498" y="5524452"/>
            <a:ext cx="4155541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Some classes may already appear on your course requests.  These are pre-assigned classes that you are required to take.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1843" y="2730655"/>
            <a:ext cx="1866503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Request Courses for 2023-2024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2242" y="4128360"/>
            <a:ext cx="2486104" cy="553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Once course requests are open you will see</a:t>
            </a:r>
          </a:p>
          <a:p>
            <a:pPr algn="ctr"/>
            <a:r>
              <a:rPr lang="en-US" sz="1000" dirty="0">
                <a:latin typeface="+mj-lt"/>
              </a:rPr>
              <a:t>a link for “Request Courses for 2018-2019”</a:t>
            </a:r>
          </a:p>
          <a:p>
            <a:pPr algn="ctr"/>
            <a:r>
              <a:rPr lang="en-US" sz="1000" dirty="0">
                <a:latin typeface="+mj-lt"/>
              </a:rPr>
              <a:t>Click this link to access your course requests.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0238" y="2976876"/>
            <a:ext cx="1887288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Once logged in go to “Schedule”</a:t>
            </a:r>
          </a:p>
        </p:txBody>
      </p:sp>
    </p:spTree>
    <p:extLst>
      <p:ext uri="{BB962C8B-B14F-4D97-AF65-F5344CB8AC3E}">
        <p14:creationId xmlns:p14="http://schemas.microsoft.com/office/powerpoint/2010/main" val="379746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8" y="1430448"/>
            <a:ext cx="8097453" cy="48684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19" y="457200"/>
            <a:ext cx="8097452" cy="8736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</a:t>
            </a:r>
            <a:r>
              <a:rPr lang="en-US" sz="2000" dirty="0"/>
              <a:t>To request courses for the 2023 - 2024 school year, choose </a:t>
            </a:r>
            <a:br>
              <a:rPr lang="en-US" sz="2000" dirty="0"/>
            </a:br>
            <a:r>
              <a:rPr lang="en-US" sz="2000" dirty="0"/>
              <a:t>the </a:t>
            </a:r>
            <a:r>
              <a:rPr lang="en-US" sz="2000" b="1" dirty="0"/>
              <a:t>“Request Courses” </a:t>
            </a:r>
            <a:r>
              <a:rPr lang="en-US" sz="2000" dirty="0"/>
              <a:t>tab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94206" y="5230676"/>
            <a:ext cx="89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5302" y="3183193"/>
            <a:ext cx="1047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7428" y="2965904"/>
            <a:ext cx="957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5400" b="1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74" y="2124345"/>
            <a:ext cx="29977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Available Courses for 2023-2024</a:t>
            </a:r>
          </a:p>
        </p:txBody>
      </p:sp>
      <p:sp>
        <p:nvSpPr>
          <p:cNvPr id="15" name="Donut 14"/>
          <p:cNvSpPr/>
          <p:nvPr/>
        </p:nvSpPr>
        <p:spPr>
          <a:xfrm>
            <a:off x="2158736" y="1687398"/>
            <a:ext cx="1168926" cy="436947"/>
          </a:xfrm>
          <a:prstGeom prst="donut">
            <a:avLst>
              <a:gd name="adj" fmla="val 21204"/>
            </a:avLst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5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99" y="104133"/>
            <a:ext cx="7561950" cy="13987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5: </a:t>
            </a:r>
            <a:r>
              <a:rPr lang="en-US" sz="2000" dirty="0"/>
              <a:t>Continue the process of selecting the courses until all courses you wish to request for the 2023 - 2024 school year appear in the </a:t>
            </a:r>
            <a:r>
              <a:rPr lang="en-US" sz="2000" b="1" dirty="0"/>
              <a:t>“Selected Courses” </a:t>
            </a:r>
            <a:r>
              <a:rPr lang="en-US" sz="2000" dirty="0"/>
              <a:t>box on the right. 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2" y="1439693"/>
            <a:ext cx="7561950" cy="45356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64837" y="2281912"/>
            <a:ext cx="976909" cy="2008124"/>
            <a:chOff x="7164837" y="2752668"/>
            <a:chExt cx="976909" cy="2008124"/>
          </a:xfrm>
        </p:grpSpPr>
        <p:pic>
          <p:nvPicPr>
            <p:cNvPr id="7" name="Picture 2" descr="http://www.arrowcleanersinc.com/websit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94606">
              <a:off x="7164837" y="4067186"/>
              <a:ext cx="976909" cy="69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arrowcleanersinc.com/websit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7151" flipV="1">
              <a:off x="7002662" y="2931272"/>
              <a:ext cx="976909" cy="619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322886" y="4245270"/>
            <a:ext cx="6424772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5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credits!</a:t>
            </a:r>
          </a:p>
        </p:txBody>
      </p:sp>
      <p:sp>
        <p:nvSpPr>
          <p:cNvPr id="10" name="Oval 9"/>
          <p:cNvSpPr/>
          <p:nvPr/>
        </p:nvSpPr>
        <p:spPr>
          <a:xfrm>
            <a:off x="7160559" y="1977061"/>
            <a:ext cx="444354" cy="195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63713" y="3070749"/>
            <a:ext cx="268625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Make sure you select 8 credits to</a:t>
            </a:r>
          </a:p>
          <a:p>
            <a:pPr algn="ctr"/>
            <a:r>
              <a:rPr lang="en-US" sz="1200" dirty="0"/>
              <a:t>have a full request.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Note: If you take release time you will only have 7 credits.</a:t>
            </a:r>
          </a:p>
        </p:txBody>
      </p:sp>
    </p:spTree>
    <p:extLst>
      <p:ext uri="{BB962C8B-B14F-4D97-AF65-F5344CB8AC3E}">
        <p14:creationId xmlns:p14="http://schemas.microsoft.com/office/powerpoint/2010/main" val="146402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90" y="240980"/>
            <a:ext cx="7710247" cy="13390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6: </a:t>
            </a:r>
            <a:r>
              <a:rPr lang="en-US" sz="2000" dirty="0"/>
              <a:t>To request course alternates for the 2023 - 2024 school year, choose the </a:t>
            </a:r>
            <a:r>
              <a:rPr lang="en-US" sz="2000" b="1" dirty="0"/>
              <a:t>“Request Alternates” </a:t>
            </a:r>
            <a:r>
              <a:rPr lang="en-US" sz="2000" dirty="0"/>
              <a:t>tab.  Then </a:t>
            </a:r>
            <a:r>
              <a:rPr lang="en-US" sz="2000" b="1" dirty="0"/>
              <a:t>REPEAT</a:t>
            </a:r>
            <a:r>
              <a:rPr lang="en-US" sz="2000" dirty="0"/>
              <a:t> the same process as the </a:t>
            </a:r>
            <a:r>
              <a:rPr lang="en-US" sz="2000" b="1" dirty="0"/>
              <a:t>“Requests Courses” (Step 4</a:t>
            </a:r>
            <a:r>
              <a:rPr lang="en-US" sz="2000" dirty="0"/>
              <a:t>).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0" y="1711278"/>
            <a:ext cx="7710247" cy="462614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50599" y="2245259"/>
            <a:ext cx="3395050" cy="2924269"/>
            <a:chOff x="5350599" y="2245259"/>
            <a:chExt cx="3395050" cy="2924269"/>
          </a:xfrm>
        </p:grpSpPr>
        <p:sp>
          <p:nvSpPr>
            <p:cNvPr id="5" name="7-Point Star 4"/>
            <p:cNvSpPr/>
            <p:nvPr/>
          </p:nvSpPr>
          <p:spPr>
            <a:xfrm>
              <a:off x="5350599" y="2245259"/>
              <a:ext cx="3395050" cy="2924269"/>
            </a:xfrm>
            <a:prstGeom prst="star7">
              <a:avLst>
                <a:gd name="adj" fmla="val 26913"/>
                <a:gd name="hf" fmla="val 102572"/>
                <a:gd name="vf" fmla="val 105210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70764" y="2977881"/>
              <a:ext cx="21637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8000"/>
                  </a:solidFill>
                </a:rPr>
                <a:t>Remember that alternates must be requested in order to have options when adjusting schedule at a later date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9819" y="2331739"/>
            <a:ext cx="29977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Available Alternate Courses for 2023 - 2024</a:t>
            </a:r>
          </a:p>
        </p:txBody>
      </p:sp>
    </p:spTree>
    <p:extLst>
      <p:ext uri="{BB962C8B-B14F-4D97-AF65-F5344CB8AC3E}">
        <p14:creationId xmlns:p14="http://schemas.microsoft.com/office/powerpoint/2010/main" val="65747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308" y="465238"/>
            <a:ext cx="7169703" cy="133900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7: </a:t>
            </a:r>
            <a:r>
              <a:rPr lang="en-US" sz="2000" dirty="0"/>
              <a:t>Now that you are finished click the </a:t>
            </a:r>
            <a:r>
              <a:rPr lang="en-US" sz="2000" b="1" dirty="0"/>
              <a:t>“</a:t>
            </a:r>
            <a:r>
              <a:rPr lang="en-US" sz="2000" b="1" dirty="0">
                <a:solidFill>
                  <a:srgbClr val="FF0000"/>
                </a:solidFill>
              </a:rPr>
              <a:t>X</a:t>
            </a:r>
            <a:r>
              <a:rPr lang="en-US" sz="2000" b="1" dirty="0"/>
              <a:t>”</a:t>
            </a:r>
            <a:r>
              <a:rPr lang="en-US" sz="2000" dirty="0"/>
              <a:t> button in the upper right of the page to close your session.  You can return to the Skyward Family/Student Access website to review and/or make course selection modifications at any time during the open window. 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308" y="2011679"/>
            <a:ext cx="7169703" cy="43003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907834" y="2024389"/>
            <a:ext cx="222177" cy="195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0651" y="2576841"/>
            <a:ext cx="29977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Available Courses for 2023 - 2024</a:t>
            </a:r>
          </a:p>
        </p:txBody>
      </p:sp>
    </p:spTree>
    <p:extLst>
      <p:ext uri="{BB962C8B-B14F-4D97-AF65-F5344CB8AC3E}">
        <p14:creationId xmlns:p14="http://schemas.microsoft.com/office/powerpoint/2010/main" val="2483986257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10410</TotalTime>
  <Words>399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Wingdings</vt:lpstr>
      <vt:lpstr>Composite</vt:lpstr>
      <vt:lpstr>Step 1: Using a web browser, navigate to the  “Skyward Family and Student Access” website at: http://skyward.canyonsdistrict.org/ then click on the  “Family Access” button</vt:lpstr>
      <vt:lpstr>Step 2: Enter your unique User ID and Password.  If you need your unique User ID and/or password please contact the Attendance Office</vt:lpstr>
      <vt:lpstr>Step 3: Click on the “Schedule” button in the left menu area. At the top of the schedule screen you will see a section that says  “Course Requests now open” and from there you can select  “Request Courses for 2023 - 3034”.</vt:lpstr>
      <vt:lpstr>Step 4: To request courses for the 2023 - 2024 school year, choose  the “Request Courses” tab </vt:lpstr>
      <vt:lpstr>Step 5: Continue the process of selecting the courses until all courses you wish to request for the 2023 - 2024 school year appear in the “Selected Courses” box on the right. </vt:lpstr>
      <vt:lpstr>Step 6: To request course alternates for the 2023 - 2024 school year, choose the “Request Alternates” tab.  Then REPEAT the same process as the “Requests Courses” (Step 4).</vt:lpstr>
      <vt:lpstr>Step 7: Now that you are finished click the “X” button in the upper right of the page to close your session.  You can return to the Skyward Family/Student Access website to review and/or make course selection modifications at any time during the open window.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 High School 2012-2013 Course Selection</dc:title>
  <dc:creator>Eric Taylor</dc:creator>
  <cp:lastModifiedBy>Zhang, Elaine</cp:lastModifiedBy>
  <cp:revision>221</cp:revision>
  <cp:lastPrinted>2019-01-29T19:52:29Z</cp:lastPrinted>
  <dcterms:created xsi:type="dcterms:W3CDTF">2012-01-17T20:00:40Z</dcterms:created>
  <dcterms:modified xsi:type="dcterms:W3CDTF">2023-01-24T15:47:31Z</dcterms:modified>
</cp:coreProperties>
</file>