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Play"/>
      <p:regular r:id="rId17"/>
      <p:bold r:id="rId18"/>
    </p:embeddedFont>
    <p:embeddedFont>
      <p:font typeface="Bodoni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+DYsKqF1WeQnWMdR5IumO0Dbf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4F5ABA-A0E2-4C76-8351-2F941DAF2C80}">
  <a:tblStyle styleId="{B74F5ABA-A0E2-4C76-8351-2F941DAF2C8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doni-bold.fntdata"/><Relationship Id="rId11" Type="http://schemas.openxmlformats.org/officeDocument/2006/relationships/slide" Target="slides/slide6.xml"/><Relationship Id="rId22" Type="http://schemas.openxmlformats.org/officeDocument/2006/relationships/font" Target="fonts/Bodoni-boldItalic.fntdata"/><Relationship Id="rId10" Type="http://schemas.openxmlformats.org/officeDocument/2006/relationships/slide" Target="slides/slide5.xml"/><Relationship Id="rId21" Type="http://schemas.openxmlformats.org/officeDocument/2006/relationships/font" Target="fonts/Bodoni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odoni-regular.fntdata"/><Relationship Id="rId6" Type="http://schemas.openxmlformats.org/officeDocument/2006/relationships/slide" Target="slides/slide1.xml"/><Relationship Id="rId18" Type="http://schemas.openxmlformats.org/officeDocument/2006/relationships/font" Target="fonts/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2b68cf22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2b68cf2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8.jpg"/><Relationship Id="rId10" Type="http://schemas.openxmlformats.org/officeDocument/2006/relationships/image" Target="../media/image24.png"/><Relationship Id="rId9" Type="http://schemas.openxmlformats.org/officeDocument/2006/relationships/image" Target="../media/image15.png"/><Relationship Id="rId5" Type="http://schemas.openxmlformats.org/officeDocument/2006/relationships/image" Target="../media/image3.jp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e2b68cf22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/>
          <p:nvPr/>
        </p:nvSpPr>
        <p:spPr>
          <a:xfrm>
            <a:off x="3736219" y="-1939158"/>
            <a:ext cx="4719562" cy="7725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00"/>
              <a:buFont typeface="Arial"/>
              <a:buNone/>
            </a:pPr>
            <a:r>
              <a:rPr b="0" i="0" lang="en-US" sz="496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∞</a:t>
            </a:r>
            <a:endParaRPr b="0" i="0" sz="49600" u="none" cap="none" strike="noStrike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75" name="Google Shape;175;p10"/>
          <p:cNvGraphicFramePr/>
          <p:nvPr/>
        </p:nvGraphicFramePr>
        <p:xfrm>
          <a:off x="1725529" y="3935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{B74F5ABA-A0E2-4C76-8351-2F941DAF2C80}</a:tableStyleId>
              </a:tblPr>
              <a:tblGrid>
                <a:gridCol w="3425125"/>
                <a:gridCol w="5315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Infinite Reasons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Play"/>
                          <a:ea typeface="Play"/>
                          <a:cs typeface="Play"/>
                          <a:sym typeface="Play"/>
                        </a:rPr>
                        <a:t>Middle School is Great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88626" y="234413"/>
            <a:ext cx="9583774" cy="63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/>
          <p:nvPr>
            <p:ph type="title"/>
          </p:nvPr>
        </p:nvSpPr>
        <p:spPr>
          <a:xfrm>
            <a:off x="480646" y="78566"/>
            <a:ext cx="112541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Music in the Hallways During Passing Time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149148" y="2682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Teachers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474133" y="1557867"/>
            <a:ext cx="3714045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Grades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Textbook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Tutoring:       (your Math Teacher)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Assignments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Witnessed Someone with Drugs, Alcohol, or a Weapon: IMMEDIATELY SEE ANY STAFF MEMBER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3500" y="260075"/>
            <a:ext cx="14289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75" y="2244863"/>
            <a:ext cx="1482700" cy="198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0549" y="2280984"/>
            <a:ext cx="1428750" cy="191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0550" y="260076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6341" y="260076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19928" y="260076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83578" y="2284975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33453" y="2284975"/>
            <a:ext cx="14287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598311" y="264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Counselors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598310" y="1352021"/>
            <a:ext cx="5739805" cy="59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or Alcohol Problems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 Blue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 Harassed Physically, Verbally or Sexually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Grades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Mediation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for High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and Elective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with Teachers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Witnessed Someone with Drugs, Alcohol, or a Weapon: IMMEDIATELY SEE ANY COUNSELOR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223022" y="3620557"/>
            <a:ext cx="216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075" y="4548737"/>
            <a:ext cx="1629675" cy="216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10003000" y="999250"/>
            <a:ext cx="185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Ms. Robinson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(A-F)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0003000" y="5191550"/>
            <a:ext cx="185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Ms. Nelson (O-Z)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0070500" y="2933225"/>
            <a:ext cx="1939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Ms. Wertner (G-N)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2075" y="2399900"/>
            <a:ext cx="1629675" cy="217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075" y="26450"/>
            <a:ext cx="1629676" cy="237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838200" y="1167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Utah SAFE UT APP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838200" y="1343375"/>
            <a:ext cx="4591800" cy="5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you don’t feel comfortable talking to a counselor or you need help after school hours, use the SAFE UT APP.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With this APP you can: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Talk with a Crisis Counselor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can text a Crisis Counselor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can submit an anonymous tip about bullying or unsafe situations </a:t>
            </a:r>
            <a:endParaRPr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Link is also located on Union’s web page </a:t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2324" y="1783356"/>
            <a:ext cx="6365364" cy="42223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476955" y="173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Administration</a:t>
            </a:r>
            <a:endParaRPr/>
          </a:p>
        </p:txBody>
      </p:sp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476954" y="1395498"/>
            <a:ext cx="7357535" cy="477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Drug or Alcohol Problems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Feeling Blue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Feeling Harassed Physically, Verbally or Sexually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Intramurals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Peer Mediation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Problems with Teachers</a:t>
            </a:r>
            <a:endParaRPr/>
          </a:p>
          <a:p>
            <a:pPr indent="-292100" lvl="0" marL="292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Theft of Personal Property</a:t>
            </a:r>
            <a:endParaRPr/>
          </a:p>
          <a:p>
            <a:pPr indent="-347663" lvl="0" marL="3476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Witnessed Someone with Drugs, Alcohol, or a Weapon: IMMEDIATELY SEE ANY ADMINISTRATOR 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076" y="4700234"/>
            <a:ext cx="1432072" cy="189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9575750" y="2545600"/>
            <a:ext cx="263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Ms. </a:t>
            </a: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McKinney</a:t>
            </a:r>
            <a:endParaRPr i="0" sz="30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through K</a:t>
            </a:r>
            <a:endParaRPr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9777725" y="4833225"/>
            <a:ext cx="2358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Mr. Hellwig</a:t>
            </a:r>
            <a:endParaRPr i="0" sz="3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 through Z</a:t>
            </a:r>
            <a:endParaRPr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9575750" y="421550"/>
            <a:ext cx="2560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Ms. </a:t>
            </a:r>
            <a:r>
              <a:rPr lang="en-US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McCann</a:t>
            </a:r>
            <a:endParaRPr i="0" sz="3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School</a:t>
            </a:r>
            <a:endParaRPr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Principal</a:t>
            </a:r>
            <a:endParaRPr i="0" sz="3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326" y="2476499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1738" y="347825"/>
            <a:ext cx="14287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Library Media Center</a:t>
            </a:r>
            <a:endParaRPr/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Lost Library Book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Skyward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Recommendations for good reads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Ebooks with Sora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Help with Noodle Tools/ citing sources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Research related questions</a:t>
            </a:r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4048" y="3668553"/>
            <a:ext cx="2151269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6648" y="667031"/>
            <a:ext cx="2151269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9364957" y="2648656"/>
            <a:ext cx="2002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Zhang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9378595" y="5661056"/>
            <a:ext cx="197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Bosch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Main Office</a:t>
            </a:r>
            <a:endParaRPr/>
          </a:p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838200" y="1825625"/>
            <a:ext cx="540455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Locker Stuck or Broken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Skyward Login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Witnessed Someone with     Drugs, Alcohol, or a Weapon: IMMEDIATELY SEE ANY STAFF MEMBER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9341" y="577281"/>
            <a:ext cx="2082579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8998002" y="2693631"/>
            <a:ext cx="2049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Elmer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9022091" y="5592197"/>
            <a:ext cx="202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 Brey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Attendance Office</a:t>
            </a:r>
            <a:endParaRPr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Sick, ill or injured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Transportation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Late Arrival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Early Dismissal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Confiscated Cell Phones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5984" y="3484073"/>
            <a:ext cx="1878092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8994016" y="5340450"/>
            <a:ext cx="220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Densley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8994077" y="2365450"/>
            <a:ext cx="220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West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9917" y="658020"/>
            <a:ext cx="1870233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352778" y="263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Custodians </a:t>
            </a:r>
            <a:endParaRPr/>
          </a:p>
        </p:txBody>
      </p:sp>
      <p:sp>
        <p:nvSpPr>
          <p:cNvPr id="165" name="Google Shape;165;p9"/>
          <p:cNvSpPr txBox="1"/>
          <p:nvPr/>
        </p:nvSpPr>
        <p:spPr>
          <a:xfrm>
            <a:off x="352778" y="1589088"/>
            <a:ext cx="44165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Locker Stuck or Broken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 in the Hallway or Cafeteria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6729301" y="4220938"/>
            <a:ext cx="1677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Gilder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8786836" y="4467198"/>
            <a:ext cx="21762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Kelson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1532" y="1396160"/>
            <a:ext cx="1986846" cy="266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975" y="1396150"/>
            <a:ext cx="1778325" cy="26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2016-07-21T19:27:20Z</dcterms:created>
  <dc:creator>Taylor Hansen</dc:creator>
</cp:coreProperties>
</file>