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lay"/>
      <p:regular r:id="rId13"/>
      <p:bold r:id="rId14"/>
    </p:embeddedFont>
    <p:embeddedFont>
      <p:font typeface="Bodoni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DAffkeV7Is7ZTtfRLxm/x8lD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94AA46-D2B2-4E9F-A388-A731A6348C98}">
  <a:tblStyle styleId="{9B94AA46-D2B2-4E9F-A388-A731A6348C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doni-regular.fntdata"/><Relationship Id="rId14" Type="http://schemas.openxmlformats.org/officeDocument/2006/relationships/font" Target="fonts/Play-bold.fntdata"/><Relationship Id="rId17" Type="http://schemas.openxmlformats.org/officeDocument/2006/relationships/font" Target="fonts/Bodoni-italic.fntdata"/><Relationship Id="rId16" Type="http://schemas.openxmlformats.org/officeDocument/2006/relationships/font" Target="fonts/Bodoni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Bodon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33025b4a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5333025b4a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5333025b4a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ae43687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90ae43687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90ae436870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795a91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91795a91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VSXFkgTnd9w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900"/>
            <a:ext cx="12192000" cy="667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ctrTitle"/>
          </p:nvPr>
        </p:nvSpPr>
        <p:spPr>
          <a:xfrm rot="-1346825">
            <a:off x="-85947" y="1914315"/>
            <a:ext cx="11325721" cy="23877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6700">
                <a:latin typeface="Avenir"/>
                <a:ea typeface="Avenir"/>
                <a:cs typeface="Avenir"/>
                <a:sym typeface="Avenir"/>
              </a:rPr>
              <a:t>Steps to a Successful Lunch:</a:t>
            </a:r>
            <a:endParaRPr sz="55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333025b4a_5_0"/>
          <p:cNvSpPr txBox="1"/>
          <p:nvPr>
            <p:ph type="ctrTitle"/>
          </p:nvPr>
        </p:nvSpPr>
        <p:spPr>
          <a:xfrm>
            <a:off x="352000" y="830475"/>
            <a:ext cx="117342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300">
                <a:latin typeface="Avenir"/>
                <a:ea typeface="Avenir"/>
                <a:cs typeface="Avenir"/>
                <a:sym typeface="Avenir"/>
              </a:rPr>
              <a:t>First, determine which lunch you have</a:t>
            </a:r>
            <a:endParaRPr sz="5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g5333025b4a_5_0"/>
          <p:cNvSpPr txBox="1"/>
          <p:nvPr>
            <p:ph idx="1" type="subTitle"/>
          </p:nvPr>
        </p:nvSpPr>
        <p:spPr>
          <a:xfrm>
            <a:off x="2568750" y="2784950"/>
            <a:ext cx="7054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latin typeface="Avenir"/>
                <a:ea typeface="Avenir"/>
                <a:cs typeface="Avenir"/>
                <a:sym typeface="Avenir"/>
              </a:rPr>
              <a:t>Check </a:t>
            </a:r>
            <a:r>
              <a:rPr lang="en-US" u="sng">
                <a:latin typeface="Avenir"/>
                <a:ea typeface="Avenir"/>
                <a:cs typeface="Avenir"/>
                <a:sym typeface="Avenir"/>
              </a:rPr>
              <a:t>your schedule: </a:t>
            </a:r>
            <a:endParaRPr u="sng"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u="sng"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4C = 1st lunch (before 4th period)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4D = 2nd lunch (after 4th period)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S Cafeteria PBIS Video" id="106" name="Google Shape;106;g90ae436870_0_14" title="Cafeteria PBIS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050" y="69700"/>
            <a:ext cx="8984225" cy="66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795a91e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>
                <a:latin typeface="Avenir"/>
                <a:ea typeface="Avenir"/>
                <a:cs typeface="Avenir"/>
                <a:sym typeface="Avenir"/>
              </a:rPr>
              <a:t>What lunch options do I have?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g91795a91e2_0_0"/>
          <p:cNvSpPr txBox="1"/>
          <p:nvPr>
            <p:ph idx="1" type="body"/>
          </p:nvPr>
        </p:nvSpPr>
        <p:spPr>
          <a:xfrm>
            <a:off x="321475" y="1503175"/>
            <a:ext cx="11551500" cy="5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0">
                <a:latin typeface="Avenir"/>
                <a:ea typeface="Avenir"/>
                <a:cs typeface="Avenir"/>
                <a:sym typeface="Avenir"/>
              </a:rPr>
              <a:t>Choose a line based upon the college pennants &amp; food options: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428307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145"/>
              <a:buFont typeface="Avenir"/>
              <a:buChar char="•"/>
            </a:pPr>
            <a:r>
              <a:rPr lang="en-US" sz="3145">
                <a:latin typeface="Avenir"/>
                <a:ea typeface="Avenir"/>
                <a:cs typeface="Avenir"/>
                <a:sym typeface="Avenir"/>
              </a:rPr>
              <a:t>BYU: PB&amp;J Deli Sandwich </a:t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0" lvl="0" marL="13716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-428307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145"/>
              <a:buFont typeface="Avenir"/>
              <a:buChar char="•"/>
            </a:pPr>
            <a:r>
              <a:rPr lang="en-US" sz="3145">
                <a:latin typeface="Avenir"/>
                <a:ea typeface="Avenir"/>
                <a:cs typeface="Avenir"/>
                <a:sym typeface="Avenir"/>
              </a:rPr>
              <a:t>U of U: Pizza &amp; Salad</a:t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0" lvl="0" marL="13716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-428307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145"/>
              <a:buFont typeface="Avenir"/>
              <a:buChar char="•"/>
            </a:pPr>
            <a:r>
              <a:rPr lang="en-US" sz="3145">
                <a:latin typeface="Avenir"/>
                <a:ea typeface="Avenir"/>
                <a:cs typeface="Avenir"/>
                <a:sym typeface="Avenir"/>
              </a:rPr>
              <a:t>Utah State: Main Line</a:t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0" lvl="0" marL="13716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145">
              <a:latin typeface="Avenir"/>
              <a:ea typeface="Avenir"/>
              <a:cs typeface="Avenir"/>
              <a:sym typeface="Avenir"/>
            </a:endParaRPr>
          </a:p>
          <a:p>
            <a:pPr indent="-428307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145"/>
              <a:buFont typeface="Avenir"/>
              <a:buChar char="•"/>
            </a:pPr>
            <a:r>
              <a:rPr lang="en-US" sz="3145">
                <a:latin typeface="Avenir"/>
                <a:ea typeface="Avenir"/>
                <a:cs typeface="Avenir"/>
                <a:sym typeface="Avenir"/>
              </a:rPr>
              <a:t>Westminster: A La Carte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3" name="Google Shape;113;g91795a91e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6827" y="2774683"/>
            <a:ext cx="4987497" cy="282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00"/>
              <a:buFont typeface="Arial"/>
              <a:buNone/>
            </a:pPr>
            <a:r>
              <a:rPr b="0" i="0" lang="en-US" sz="49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b="0" i="0" sz="49600" u="none" cap="none" strike="noStrik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19" name="Google Shape;119;p12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{9B94AA46-D2B2-4E9F-A388-A731A6348C98}</a:tableStyleId>
              </a:tblPr>
              <a:tblGrid>
                <a:gridCol w="3425125"/>
                <a:gridCol w="5315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838200" y="785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COOKIE TUESDAY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2016-07-21T14:11:00Z</dcterms:created>
  <dc:creator>Taylor Hansen</dc:creator>
</cp:coreProperties>
</file>