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0" r:id="rId3"/>
    <p:sldId id="257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590C-04B1-F549-8776-0685B1518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3CFFB8-95C7-DB4D-81BE-16AD1FB63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434DB-868A-F741-9B83-D64AEBDB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9F8D-50C9-E14E-B165-0D3FADA0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20E6-98A3-3043-A0D4-F50136F0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20CB-4D07-314E-805A-1C34398F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EA37A-BAEF-764C-80DA-A4C439DBF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C2297-1679-394D-A0E6-FD5F2C61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081E-E3F0-3745-B505-B35D8CD40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A666-C03E-3541-AB94-204C98A6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D6B95-FB95-F446-BBBC-2CE2D1E28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BFB8C-1D4F-D440-8EAF-97CD3F86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2927-1AE3-CB4C-A549-376D8AF3A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77A87-7B8A-854F-9E64-9E504C70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3F17-CC79-0440-B45A-FE7BAAA5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3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DD96-02AD-764B-AC8E-CBB8EC8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C889-5C9A-8043-9F29-60868C10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F9961-F76B-9848-9BF8-61A20137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4DACE-E3D3-764D-94AE-0BC7684A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232A-47F2-3C44-883D-6FC5D4DC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FB29-4652-2847-BE4B-58F28570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E1722-DD31-3549-8382-DE0A8EE0E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2E017-7F92-234D-A59B-C88FC4FF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6A1FA-9EEE-D046-BB0F-6C005ADF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27507-E4DA-3F40-ABA4-0B691919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845F-F838-2645-AA84-F10AC9A2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FBED-7DC8-9A4F-A0A7-350CF6B7B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1C596-CD4D-3D4B-BCEE-B2F99904C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F5875-B9A9-E347-B3BC-37D10617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16464-2CC5-284C-9D24-D1D6959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01B56-142F-EF4B-A280-4F06AD0B7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9213-BB87-3146-85E9-0D276445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CF0A7-4D25-844D-B176-3AB6AD48E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54837-239E-954D-8EFF-3294763B0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E3045-9378-D147-A613-7EF19B85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C38F7C-CF8A-2A46-ADA6-5E8F1ED4C6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E2533-9C90-F545-94C7-C1F197490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231014-2E20-6041-898B-5029EFD0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18B6A-492A-A049-9283-7D4E8AC6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8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CF1E-145E-3647-9C05-E46F579E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AE794-4926-DB46-8ADC-0BBA0331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B8C35-6C26-0C49-9E09-4DE078AB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3E4A8-5E23-1340-9910-C358EAF2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4F1FF-C58F-8249-8F82-105AE094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DC31E9-D349-DC48-98C6-0C578F50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A34F-FF04-1E4C-ABED-1E9A7321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BF80-E2ED-DC4B-A160-A4F898DA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AD6F-E408-2A4D-82B1-B326BE98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C28DF-E697-6444-A7B4-94B9C1E1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7031B-6FE3-8E42-A0E5-7582E8F3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C4ABA-CB69-B546-97E1-2BF35EED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DFC84-881B-7A4D-843E-8BE20BBE9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2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A983-A2F0-814E-913B-9716F28A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B694A2-4352-AA48-868A-F13ACBA91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2E36-5093-634B-B250-8D32F3B2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D208-56B2-604E-87A8-2201289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CF8F0-DE67-0446-9721-16A1F80B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04B91-A827-B64D-8072-79169F89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96EED-961F-614D-BDD4-DCFD8C42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ED377-8AC9-084A-8DED-2DF208E29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1CC74-D86E-914C-A5D6-A77194DD1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ABA8-3236-8245-9471-12A8C30E6DDE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C66A-79BD-AA40-B5DD-E8FAE786F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DD82-6078-9E4E-B48A-D2A291B40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48742-C91C-B743-9419-FC40D6B5F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&amp;#39;s the story behind the stars? | Space">
            <a:extLst>
              <a:ext uri="{FF2B5EF4-FFF2-40B4-BE49-F238E27FC236}">
                <a16:creationId xmlns:a16="http://schemas.microsoft.com/office/drawing/2014/main" id="{E5F7BCB0-2F61-424F-86BB-4C7222DF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6000"/>
                    </a14:imgEffect>
                    <a14:imgEffect>
                      <a14:brightnessContrast bright="-19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95D82-22C5-5C4C-B8CC-B0CF5CBCD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6627"/>
            <a:ext cx="9144000" cy="184615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E-Hall Pass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9397C-B912-A642-A0F0-A4D977EF1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423" y="2595168"/>
            <a:ext cx="11689491" cy="413926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4000" b="1" dirty="0">
                <a:solidFill>
                  <a:srgbClr val="ECFA00"/>
                </a:solidFill>
                <a:latin typeface="Andale Mono" panose="020B0509000000000004" pitchFamily="49" charset="0"/>
                <a:cs typeface="Malayalam MN" pitchFamily="2" charset="0"/>
              </a:rPr>
              <a:t>8th Graders…</a:t>
            </a:r>
          </a:p>
          <a:p>
            <a:pPr algn="l"/>
            <a:r>
              <a:rPr lang="en-US" sz="4000" b="1" dirty="0">
                <a:solidFill>
                  <a:srgbClr val="ECFA00"/>
                </a:solidFill>
                <a:latin typeface="Andale Mono" panose="020B0509000000000004" pitchFamily="49" charset="0"/>
                <a:cs typeface="Malayalam MN" pitchFamily="2" charset="0"/>
              </a:rPr>
              <a:t>You have been chosen to take an adventure with us.</a:t>
            </a:r>
          </a:p>
          <a:p>
            <a:pPr algn="l"/>
            <a:r>
              <a:rPr lang="en-US" sz="4000" b="1" dirty="0">
                <a:solidFill>
                  <a:srgbClr val="ECFA00"/>
                </a:solidFill>
                <a:latin typeface="Andale Mono" panose="020B0509000000000004" pitchFamily="49" charset="0"/>
                <a:cs typeface="Malayalam MN" pitchFamily="2" charset="0"/>
              </a:rPr>
              <a:t>An adventure into the new land of online hall passes. </a:t>
            </a:r>
          </a:p>
          <a:p>
            <a:pPr algn="l"/>
            <a:r>
              <a:rPr lang="en-US" sz="4000" b="1" dirty="0">
                <a:solidFill>
                  <a:srgbClr val="ECFA00"/>
                </a:solidFill>
                <a:latin typeface="Andale Mono" panose="020B0509000000000004" pitchFamily="49" charset="0"/>
                <a:cs typeface="Malayalam MN" pitchFamily="2" charset="0"/>
              </a:rPr>
              <a:t>We are looking for your feedback as we plan for the future </a:t>
            </a:r>
          </a:p>
        </p:txBody>
      </p:sp>
    </p:spTree>
    <p:extLst>
      <p:ext uri="{BB962C8B-B14F-4D97-AF65-F5344CB8AC3E}">
        <p14:creationId xmlns:p14="http://schemas.microsoft.com/office/powerpoint/2010/main" val="265738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B495-0912-0F4A-A68F-48B8ABE4F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54" y="3292952"/>
            <a:ext cx="11306432" cy="3101983"/>
          </a:xfrm>
        </p:spPr>
        <p:txBody>
          <a:bodyPr>
            <a:normAutofit/>
          </a:bodyPr>
          <a:lstStyle/>
          <a:p>
            <a:r>
              <a:rPr lang="en-US" sz="3200" dirty="0"/>
              <a:t>Try out some new ideas before moving into a larger building- we want your feedback! </a:t>
            </a:r>
          </a:p>
          <a:p>
            <a:r>
              <a:rPr lang="en-US" sz="3200" dirty="0"/>
              <a:t>Contactless passes! </a:t>
            </a:r>
          </a:p>
          <a:p>
            <a:r>
              <a:rPr lang="en-US" sz="3200" dirty="0"/>
              <a:t>We want you to be able to request and go- when you need to.</a:t>
            </a:r>
          </a:p>
          <a:p>
            <a:r>
              <a:rPr lang="en-US" sz="3200" dirty="0"/>
              <a:t>Increases hallway and building security.</a:t>
            </a:r>
          </a:p>
        </p:txBody>
      </p:sp>
      <p:pic>
        <p:nvPicPr>
          <p:cNvPr id="6148" name="Picture 4" descr="When Writing a Job Description – Start With Why">
            <a:extLst>
              <a:ext uri="{FF2B5EF4-FFF2-40B4-BE49-F238E27FC236}">
                <a16:creationId xmlns:a16="http://schemas.microsoft.com/office/drawing/2014/main" id="{2F45E6C0-91B3-4D48-B399-9B16D627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55" y="323443"/>
            <a:ext cx="4152557" cy="25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3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D183-BBA5-2B44-8503-85E6CFE9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16" y="1210985"/>
            <a:ext cx="7304161" cy="118872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Practice together….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BEC6-CB42-7745-9961-53A13163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459" y="2638044"/>
            <a:ext cx="9564130" cy="3639188"/>
          </a:xfrm>
        </p:spPr>
        <p:txBody>
          <a:bodyPr>
            <a:normAutofit/>
          </a:bodyPr>
          <a:lstStyle/>
          <a:p>
            <a:r>
              <a:rPr lang="en-US" sz="3200" dirty="0"/>
              <a:t>Open your Chromebook</a:t>
            </a:r>
          </a:p>
          <a:p>
            <a:endParaRPr lang="en-US" sz="3200" dirty="0"/>
          </a:p>
          <a:p>
            <a:r>
              <a:rPr lang="en-US" sz="3200" dirty="0"/>
              <a:t>Go to e -hall pass web page (also linked on Union Web Page) then </a:t>
            </a:r>
            <a:r>
              <a:rPr lang="en-US" sz="2800" dirty="0"/>
              <a:t>pick-  Log-in with Google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Scroll down and close the “what’s new” page ..you don’t need this..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2050" name="Picture 2" descr="Red Grunge Stamp With Frame, Thumbs Up And Text TRY IT OUT! Royalty Free  Cliparts, Vectors, And Stock Illustration. Image 43254428.">
            <a:extLst>
              <a:ext uri="{FF2B5EF4-FFF2-40B4-BE49-F238E27FC236}">
                <a16:creationId xmlns:a16="http://schemas.microsoft.com/office/drawing/2014/main" id="{A4EE6CD6-4E4B-5D4F-A6F6-549C4B53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89" y="448775"/>
            <a:ext cx="39243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17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0CA17-3B69-2E45-8590-206EAF79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481" y="196335"/>
            <a:ext cx="6796216" cy="6871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Look at how you would: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1. Select your destination</a:t>
            </a:r>
          </a:p>
          <a:p>
            <a:pPr marL="0" indent="0">
              <a:buNone/>
            </a:pPr>
            <a:r>
              <a:rPr lang="en-US" sz="2800" dirty="0"/>
              <a:t>2. Select your teacher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3. Create the pass– </a:t>
            </a:r>
          </a:p>
          <a:p>
            <a:r>
              <a:rPr lang="en-US" sz="2800" dirty="0"/>
              <a:t>When you create the pass, a timer starts.  You simply click to start the pass to go and click to stop the pass when you return. </a:t>
            </a:r>
          </a:p>
          <a:p>
            <a:r>
              <a:rPr lang="en-US" sz="2800" dirty="0"/>
              <a:t>Prior to leaving the room, turn your computer towards the teacher so they can see your pass is active – leave it facing the teacher. </a:t>
            </a:r>
          </a:p>
          <a:p>
            <a:r>
              <a:rPr lang="en-US" sz="2800" dirty="0"/>
              <a:t>What is different about creating a pass for bathroom vs. creating a pass for wellness room?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  <p:pic>
        <p:nvPicPr>
          <p:cNvPr id="4102" name="Picture 6" descr="Lets Explore Lettering. Cute Hand Drawn Modern Motivational Quote in Runic  Scandinavian Style. Perfect for Nursery Postcard, Stock Illustration -  Illustration of color, happy: 174441136">
            <a:extLst>
              <a:ext uri="{FF2B5EF4-FFF2-40B4-BE49-F238E27FC236}">
                <a16:creationId xmlns:a16="http://schemas.microsoft.com/office/drawing/2014/main" id="{9E4468D4-3CFF-834C-95EB-6EDC07F6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5" y="679622"/>
            <a:ext cx="4648200" cy="40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26CCE-69A4-424E-9129-CA7E4CC5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59" y="370703"/>
            <a:ext cx="7920681" cy="1782709"/>
          </a:xfrm>
        </p:spPr>
        <p:txBody>
          <a:bodyPr>
            <a:normAutofit fontScale="90000"/>
          </a:bodyPr>
          <a:lstStyle/>
          <a:p>
            <a:pPr algn="l"/>
            <a:r>
              <a:rPr lang="en-US" i="1" dirty="0">
                <a:latin typeface="+mn-lt"/>
              </a:rPr>
              <a:t>Important: You can go to the restroom/ get water when you have a need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032E5-6B3D-514A-B50A-42CE58AB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1" y="2638044"/>
            <a:ext cx="11491785" cy="3849253"/>
          </a:xfrm>
        </p:spPr>
        <p:txBody>
          <a:bodyPr>
            <a:normAutofit/>
          </a:bodyPr>
          <a:lstStyle/>
          <a:p>
            <a:r>
              <a:rPr lang="en-US" sz="3200" dirty="0"/>
              <a:t>You can request a pass </a:t>
            </a:r>
          </a:p>
          <a:p>
            <a:r>
              <a:rPr lang="en-US" sz="3200" dirty="0"/>
              <a:t>It is still a one-at-a-time situation</a:t>
            </a:r>
          </a:p>
          <a:p>
            <a:r>
              <a:rPr lang="en-US" sz="3200" dirty="0"/>
              <a:t>There are limits to how many students can go to each spot- so if you are denied temporarily- that just means the area is full- and to try again later</a:t>
            </a:r>
          </a:p>
          <a:p>
            <a:r>
              <a:rPr lang="en-US" sz="3200" dirty="0"/>
              <a:t>Teachers are still responsible for writing/ approving passes to areas like: Media Center,  Main Office, Counseling Office, Wellness Room</a:t>
            </a:r>
          </a:p>
        </p:txBody>
      </p:sp>
      <p:pic>
        <p:nvPicPr>
          <p:cNvPr id="3076" name="Picture 4" descr="Attention Mechanism in Deep Learning : Simplified | by Prakhar Ganesh |  Medium">
            <a:extLst>
              <a:ext uri="{FF2B5EF4-FFF2-40B4-BE49-F238E27FC236}">
                <a16:creationId xmlns:a16="http://schemas.microsoft.com/office/drawing/2014/main" id="{7AC845B8-44FF-6F45-A6D0-1EECC61CB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59" y="122428"/>
            <a:ext cx="358140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8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1CC43-1072-D741-9315-5B907025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47" y="469558"/>
            <a:ext cx="7930400" cy="1529148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+mn-lt"/>
              </a:rPr>
              <a:t>Bobcats, please remember: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A04A7-525C-A44C-8FD4-F33E4BFF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05" y="2205557"/>
            <a:ext cx="7729728" cy="4046962"/>
          </a:xfrm>
        </p:spPr>
        <p:txBody>
          <a:bodyPr>
            <a:normAutofit/>
          </a:bodyPr>
          <a:lstStyle/>
          <a:p>
            <a:r>
              <a:rPr lang="en-US" sz="3600" dirty="0"/>
              <a:t>We are learning and trying new things together every day</a:t>
            </a:r>
          </a:p>
          <a:p>
            <a:r>
              <a:rPr lang="en-US" sz="3600" dirty="0"/>
              <a:t>You can ask for help if you need it</a:t>
            </a:r>
          </a:p>
          <a:p>
            <a:r>
              <a:rPr lang="en-US" sz="3600" dirty="0"/>
              <a:t>There are no silly questions- let’s figure this out</a:t>
            </a:r>
          </a:p>
          <a:p>
            <a:r>
              <a:rPr lang="en-US" sz="3600" dirty="0"/>
              <a:t>If you have trouble, please talk to me so we can improve the system</a:t>
            </a:r>
          </a:p>
        </p:txBody>
      </p:sp>
      <p:pic>
        <p:nvPicPr>
          <p:cNvPr id="5122" name="Picture 2" descr="Union Middle – Canyons School District">
            <a:extLst>
              <a:ext uri="{FF2B5EF4-FFF2-40B4-BE49-F238E27FC236}">
                <a16:creationId xmlns:a16="http://schemas.microsoft.com/office/drawing/2014/main" id="{BEA1A0D1-5E5F-D54B-944A-CB028EA2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5" y="259491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37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348</Words>
  <Application>Microsoft Macintosh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Andale Mono</vt:lpstr>
      <vt:lpstr>Arial</vt:lpstr>
      <vt:lpstr>Calibri</vt:lpstr>
      <vt:lpstr>Calibri Light</vt:lpstr>
      <vt:lpstr>Office Theme</vt:lpstr>
      <vt:lpstr>E-Hall Pass !</vt:lpstr>
      <vt:lpstr>PowerPoint Presentation</vt:lpstr>
      <vt:lpstr>Practice together….</vt:lpstr>
      <vt:lpstr>PowerPoint Presentation</vt:lpstr>
      <vt:lpstr>Important: You can go to the restroom/ get water when you have a need </vt:lpstr>
      <vt:lpstr>Bobcats, please remember: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E-Hall Pass !</dc:title>
  <dc:creator>McKinney, Ashley</dc:creator>
  <cp:lastModifiedBy>Zhang, Elaine</cp:lastModifiedBy>
  <cp:revision>5</cp:revision>
  <dcterms:created xsi:type="dcterms:W3CDTF">2022-02-16T15:12:43Z</dcterms:created>
  <dcterms:modified xsi:type="dcterms:W3CDTF">2022-02-22T16:47:13Z</dcterms:modified>
</cp:coreProperties>
</file>