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embeddedFontLst>
    <p:embeddedFont>
      <p:font typeface="Bodoni" pitchFamily="2" charset="0"/>
      <p:regular r:id="rId10"/>
      <p:bold r:id="rId11"/>
      <p:italic r:id="rId12"/>
      <p:boldItalic r:id="rId13"/>
    </p:embeddedFont>
    <p:embeddedFont>
      <p:font typeface="Play" pitchFamily="2" charset="0"/>
      <p:regular r:id="rId14"/>
      <p:bold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xrGzXHhn5I+jwop9HgTQpYKO4x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40858A7-095D-4178-BEB9-9141093C685C}">
  <a:tblStyle styleId="{540858A7-095D-4178-BEB9-9141093C685C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/>
    <p:restoredTop sz="92308"/>
  </p:normalViewPr>
  <p:slideViewPr>
    <p:cSldViewPr snapToGrid="0" snapToObjects="1">
      <p:cViewPr varScale="1">
        <p:scale>
          <a:sx n="52" d="100"/>
          <a:sy n="52" d="100"/>
        </p:scale>
        <p:origin x="7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C</a:t>
            </a:r>
            <a:r>
              <a:rPr lang="en-US"/>
              <a:t>aring &amp; Respectful Attitude </a:t>
            </a:r>
            <a:endParaRPr/>
          </a:p>
        </p:txBody>
      </p:sp>
      <p:sp>
        <p:nvSpPr>
          <p:cNvPr id="89" name="Google Shape;89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Enter quietly, use an inside voice, and applaud appropriately</a:t>
            </a:r>
            <a:endParaRPr/>
          </a:p>
        </p:txBody>
      </p:sp>
      <p:pic>
        <p:nvPicPr>
          <p:cNvPr id="90" name="Google Shape;90;p2" descr="http://cdn-s3.si.com/s3fs-public/styles/si_article_main/public/%5Bcurrent-date:custom:Y%5D/%5Bcurrent-date:custom:m%5D/%5Bcurrent-date:custom:d%5D/cam-newton-dab.jpg?itok=vHUgKLuJ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32073" y="2928730"/>
            <a:ext cx="4221727" cy="2373589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2"/>
          <p:cNvSpPr/>
          <p:nvPr/>
        </p:nvSpPr>
        <p:spPr>
          <a:xfrm>
            <a:off x="6902586" y="5275814"/>
            <a:ext cx="4308753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Respectful and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Avoid  Dabbing</a:t>
            </a:r>
            <a:endParaRPr sz="36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2" name="Google Shape;92;p2" descr="https://upload.wikimedia.org/wikipedia/commons/thumb/3/31/ProhibitionSign2.svg/2000px-ProhibitionSign2.sv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556016" y="2967540"/>
            <a:ext cx="2484369" cy="24843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"/>
          <p:cNvSpPr txBox="1"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A</a:t>
            </a:r>
            <a:r>
              <a:rPr lang="en-US"/>
              <a:t>rrive on Time</a:t>
            </a:r>
            <a:endParaRPr/>
          </a:p>
        </p:txBody>
      </p:sp>
      <p:sp>
        <p:nvSpPr>
          <p:cNvPr id="98" name="Google Shape;98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Quietly sit with your class</a:t>
            </a:r>
            <a:endParaRPr/>
          </a:p>
        </p:txBody>
      </p:sp>
      <p:pic>
        <p:nvPicPr>
          <p:cNvPr id="99" name="Google Shape;99;p3" descr="http://unlocked-wordpress.s3.amazonaws.com/uploads/2012/08/Team-USA-Benc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51374" y="3131432"/>
            <a:ext cx="4502426" cy="30455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T</a:t>
            </a:r>
            <a:r>
              <a:rPr lang="en-US"/>
              <a:t>ake Responsibility</a:t>
            </a:r>
            <a:endParaRPr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4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Turn off your electronics</a:t>
            </a:r>
            <a:endParaRPr/>
          </a:p>
          <a:p>
            <a:pPr marL="22860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Char char="•"/>
            </a:pPr>
            <a:r>
              <a:rPr lang="en-US" sz="4000"/>
              <a:t>Be a polite audience member </a:t>
            </a:r>
            <a:endParaRPr/>
          </a:p>
        </p:txBody>
      </p:sp>
      <p:pic>
        <p:nvPicPr>
          <p:cNvPr id="106" name="Google Shape;106;p4" descr="https://michaelcavacini.files.wordpress.com/2013/02/turn-off-your-phone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23582" y="2279374"/>
            <a:ext cx="2800350" cy="3743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/>
              <a:t>S</a:t>
            </a:r>
            <a:r>
              <a:rPr lang="en-US"/>
              <a:t>afety First</a:t>
            </a:r>
            <a:endParaRPr/>
          </a:p>
        </p:txBody>
      </p:sp>
      <p:sp>
        <p:nvSpPr>
          <p:cNvPr id="112" name="Google Shape;112;p5"/>
          <p:cNvSpPr/>
          <p:nvPr/>
        </p:nvSpPr>
        <p:spPr>
          <a:xfrm>
            <a:off x="723900" y="1619699"/>
            <a:ext cx="4978400" cy="317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Always walk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Follow directions</a:t>
            </a:r>
            <a:endParaRPr/>
          </a:p>
          <a:p>
            <a:pPr marL="571500" marR="0" lvl="0" indent="-571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Keep hands, feet, and other objects to yourself</a:t>
            </a:r>
            <a:endParaRPr/>
          </a:p>
        </p:txBody>
      </p:sp>
      <p:pic>
        <p:nvPicPr>
          <p:cNvPr id="113" name="Google Shape;113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01009" y="731741"/>
            <a:ext cx="5185208" cy="5394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6"/>
          <p:cNvSpPr/>
          <p:nvPr/>
        </p:nvSpPr>
        <p:spPr>
          <a:xfrm>
            <a:off x="3736219" y="-1939158"/>
            <a:ext cx="4719562" cy="77251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9600" b="0" i="0" u="none" strike="noStrike" cap="non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rPr>
              <a:t>∞</a:t>
            </a:r>
            <a:endParaRPr sz="49600">
              <a:solidFill>
                <a:schemeClr val="dk1"/>
              </a:solidFill>
              <a:latin typeface="Bodoni"/>
              <a:ea typeface="Bodoni"/>
              <a:cs typeface="Bodoni"/>
              <a:sym typeface="Bodoni"/>
            </a:endParaRPr>
          </a:p>
        </p:txBody>
      </p:sp>
      <p:graphicFrame>
        <p:nvGraphicFramePr>
          <p:cNvPr id="119" name="Google Shape;119;p6"/>
          <p:cNvGraphicFramePr/>
          <p:nvPr/>
        </p:nvGraphicFramePr>
        <p:xfrm>
          <a:off x="1725529" y="3935832"/>
          <a:ext cx="3000000" cy="3000000"/>
        </p:xfrm>
        <a:graphic>
          <a:graphicData uri="http://schemas.openxmlformats.org/drawingml/2006/table">
            <a:tbl>
              <a:tblPr firstRow="1" bandRow="1">
                <a:noFill/>
                <a:tableStyleId>{540858A7-095D-4178-BEB9-9141093C685C}</a:tableStyleId>
              </a:tblPr>
              <a:tblGrid>
                <a:gridCol w="3425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15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solidFill>
                            <a:schemeClr val="dk1"/>
                          </a:solidFill>
                          <a:latin typeface="Play"/>
                          <a:ea typeface="Play"/>
                          <a:cs typeface="Play"/>
                          <a:sym typeface="Play"/>
                        </a:rPr>
                        <a:t>Infinite Reasons 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3200" b="0" i="0" u="none" strike="noStrike" cap="none">
                          <a:latin typeface="Play"/>
                          <a:ea typeface="Play"/>
                          <a:cs typeface="Play"/>
                          <a:sym typeface="Play"/>
                        </a:rPr>
                        <a:t>Middle School is Great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title"/>
          </p:nvPr>
        </p:nvSpPr>
        <p:spPr>
          <a:xfrm>
            <a:off x="838200" y="785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Play"/>
              <a:buNone/>
            </a:pPr>
            <a:r>
              <a:rPr lang="en-US">
                <a:latin typeface="Play"/>
                <a:ea typeface="Play"/>
                <a:cs typeface="Play"/>
                <a:sym typeface="Play"/>
              </a:rPr>
              <a:t>Performing Arts!</a:t>
            </a:r>
            <a:endParaRPr/>
          </a:p>
        </p:txBody>
      </p:sp>
      <p:pic>
        <p:nvPicPr>
          <p:cNvPr id="125" name="Google Shape;125;p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73400" y="1084950"/>
            <a:ext cx="4379999" cy="27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4525" y="1084950"/>
            <a:ext cx="4380001" cy="273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473400" y="3932400"/>
            <a:ext cx="4380001" cy="2734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094525" y="3932400"/>
            <a:ext cx="4380001" cy="2734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Macintosh PowerPoint</Application>
  <PresentationFormat>Widescreen</PresentationFormat>
  <Paragraphs>17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Calibri</vt:lpstr>
      <vt:lpstr>Arial</vt:lpstr>
      <vt:lpstr>Play</vt:lpstr>
      <vt:lpstr>Bodoni</vt:lpstr>
      <vt:lpstr>Office Theme</vt:lpstr>
      <vt:lpstr>PowerPoint Presentation</vt:lpstr>
      <vt:lpstr>Caring &amp; Respectful Attitude </vt:lpstr>
      <vt:lpstr>Arrive on Time</vt:lpstr>
      <vt:lpstr>Take Responsibility</vt:lpstr>
      <vt:lpstr>Safety First</vt:lpstr>
      <vt:lpstr>PowerPoint Presentation</vt:lpstr>
      <vt:lpstr>Performing Arts!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Taylor Hansen</dc:creator>
  <cp:lastModifiedBy>Microsoft Office User</cp:lastModifiedBy>
  <cp:revision>1</cp:revision>
  <dcterms:created xsi:type="dcterms:W3CDTF">2016-07-27T18:28:20Z</dcterms:created>
  <dcterms:modified xsi:type="dcterms:W3CDTF">2020-08-19T17:02:21Z</dcterms:modified>
</cp:coreProperties>
</file>