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Bodoni" pitchFamily="2" charset="0"/>
      <p:regular r:id="rId13"/>
      <p:bold r:id="rId14"/>
      <p:italic r:id="rId15"/>
      <p:boldItalic r:id="rId16"/>
    </p:embeddedFont>
    <p:embeddedFont>
      <p:font typeface="Play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F8e2/N6hqqrssT5W9gPiRzZ97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07E15B-2CE0-498E-8168-C484B95F458E}">
  <a:tblStyle styleId="{DA07E15B-2CE0-498E-8168-C484B95F45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308"/>
  </p:normalViewPr>
  <p:slideViewPr>
    <p:cSldViewPr snapToGrid="0" snapToObjects="1">
      <p:cViewPr varScale="1">
        <p:scale>
          <a:sx n="52" d="100"/>
          <a:sy n="52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63189" y="-275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Technology Usage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287561" y="1135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Union 🖤 Halloween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181" y="1182283"/>
            <a:ext cx="3053952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5361" y="1182283"/>
            <a:ext cx="305395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414603"/>
            <a:ext cx="10515600" cy="224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Use electronics ONLY when permission is given from your teacher.</a:t>
            </a:r>
            <a:br>
              <a:rPr lang="en-US">
                <a:latin typeface="Play"/>
                <a:ea typeface="Play"/>
                <a:cs typeface="Play"/>
                <a:sym typeface="Play"/>
              </a:rPr>
            </a:b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002345" y="1670715"/>
            <a:ext cx="7843838" cy="410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Headphones (wired &amp; wireless) and </a:t>
            </a:r>
            <a:br>
              <a:rPr lang="en-US">
                <a:latin typeface="Play"/>
                <a:ea typeface="Play"/>
                <a:cs typeface="Play"/>
                <a:sym typeface="Play"/>
              </a:rPr>
            </a:br>
            <a:r>
              <a:rPr lang="en-US">
                <a:latin typeface="Play"/>
                <a:ea typeface="Play"/>
                <a:cs typeface="Play"/>
                <a:sym typeface="Play"/>
              </a:rPr>
              <a:t>Earbuds (wired &amp; wireless)</a:t>
            </a:r>
            <a:br>
              <a:rPr lang="en-US">
                <a:latin typeface="Play"/>
                <a:ea typeface="Play"/>
                <a:cs typeface="Play"/>
                <a:sym typeface="Play"/>
              </a:rPr>
            </a:br>
            <a:r>
              <a:rPr lang="en-US" sz="4800">
                <a:latin typeface="Play"/>
                <a:ea typeface="Play"/>
                <a:cs typeface="Play"/>
                <a:sym typeface="Play"/>
              </a:rPr>
              <a:t>are </a:t>
            </a:r>
            <a:r>
              <a:rPr lang="en-US" sz="4800" b="1">
                <a:latin typeface="Play"/>
                <a:ea typeface="Play"/>
                <a:cs typeface="Play"/>
                <a:sym typeface="Play"/>
              </a:rPr>
              <a:t>NOT </a:t>
            </a:r>
            <a:r>
              <a:rPr lang="en-US" sz="4800">
                <a:latin typeface="Play"/>
                <a:ea typeface="Play"/>
                <a:cs typeface="Play"/>
                <a:sym typeface="Play"/>
              </a:rPr>
              <a:t>allowed </a:t>
            </a:r>
            <a:br>
              <a:rPr lang="en-US" sz="4800">
                <a:latin typeface="Play"/>
                <a:ea typeface="Play"/>
                <a:cs typeface="Play"/>
                <a:sym typeface="Play"/>
              </a:rPr>
            </a:br>
            <a:r>
              <a:rPr lang="en-US" sz="4800">
                <a:latin typeface="Play"/>
                <a:ea typeface="Play"/>
                <a:cs typeface="Play"/>
                <a:sym typeface="Play"/>
              </a:rPr>
              <a:t>to be used during class time</a:t>
            </a:r>
            <a:r>
              <a:rPr lang="en-US">
                <a:latin typeface="Play"/>
                <a:ea typeface="Play"/>
                <a:cs typeface="Play"/>
                <a:sym typeface="Play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0" y="3436374"/>
            <a:ext cx="6327058" cy="293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800">
                <a:latin typeface="Play"/>
                <a:ea typeface="Play"/>
                <a:cs typeface="Play"/>
                <a:sym typeface="Play"/>
              </a:rPr>
              <a:t>It is advised </a:t>
            </a:r>
            <a:br>
              <a:rPr lang="en-US" sz="4800">
                <a:latin typeface="Play"/>
                <a:ea typeface="Play"/>
                <a:cs typeface="Play"/>
                <a:sym typeface="Play"/>
              </a:rPr>
            </a:br>
            <a:r>
              <a:rPr lang="en-US" sz="4800">
                <a:latin typeface="Play"/>
                <a:ea typeface="Play"/>
                <a:cs typeface="Play"/>
                <a:sym typeface="Play"/>
              </a:rPr>
              <a:t>all expensive and valuable electronics </a:t>
            </a:r>
            <a:br>
              <a:rPr lang="en-US" sz="4800">
                <a:latin typeface="Play"/>
                <a:ea typeface="Play"/>
                <a:cs typeface="Play"/>
                <a:sym typeface="Play"/>
              </a:rPr>
            </a:br>
            <a:r>
              <a:rPr lang="en-US" sz="4800">
                <a:latin typeface="Play"/>
                <a:ea typeface="Play"/>
                <a:cs typeface="Play"/>
                <a:sym typeface="Play"/>
              </a:rPr>
              <a:t>be left at home </a:t>
            </a:r>
            <a:br>
              <a:rPr lang="en-US" sz="4800">
                <a:latin typeface="Play"/>
                <a:ea typeface="Play"/>
                <a:cs typeface="Play"/>
                <a:sym typeface="Play"/>
              </a:rPr>
            </a:br>
            <a:r>
              <a:rPr lang="en-US" sz="4800">
                <a:latin typeface="Play"/>
                <a:ea typeface="Play"/>
                <a:cs typeface="Play"/>
                <a:sym typeface="Play"/>
              </a:rPr>
              <a:t>to keep them safe</a:t>
            </a:r>
            <a:r>
              <a:rPr lang="en-US" sz="5400">
                <a:latin typeface="Play"/>
                <a:ea typeface="Play"/>
                <a:cs typeface="Play"/>
                <a:sym typeface="Play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0" y="1298576"/>
            <a:ext cx="7298266" cy="55594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Play"/>
                <a:ea typeface="Play"/>
                <a:cs typeface="Play"/>
                <a:sym typeface="Play"/>
              </a:rPr>
              <a:t>Electronics will be confiscated by staff: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Play"/>
              <a:ea typeface="Play"/>
              <a:cs typeface="Play"/>
              <a:sym typeface="Play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1">
                <a:latin typeface="Play"/>
                <a:ea typeface="Play"/>
                <a:cs typeface="Play"/>
                <a:sym typeface="Play"/>
              </a:rPr>
              <a:t>1</a:t>
            </a:r>
            <a:r>
              <a:rPr lang="en-US" sz="3200" b="1" baseline="30000">
                <a:latin typeface="Play"/>
                <a:ea typeface="Play"/>
                <a:cs typeface="Play"/>
                <a:sym typeface="Play"/>
              </a:rPr>
              <a:t>st</a:t>
            </a:r>
            <a:r>
              <a:rPr lang="en-US" sz="3200" b="1">
                <a:latin typeface="Play"/>
                <a:ea typeface="Play"/>
                <a:cs typeface="Play"/>
                <a:sym typeface="Play"/>
              </a:rPr>
              <a:t> violation </a:t>
            </a:r>
            <a:r>
              <a:rPr lang="en-US" sz="3200">
                <a:latin typeface="Play"/>
                <a:ea typeface="Play"/>
                <a:cs typeface="Play"/>
                <a:sym typeface="Play"/>
              </a:rPr>
              <a:t>– the device will be brought to the attendance office and can be picked up at the end of the day by the student.</a:t>
            </a:r>
            <a:endParaRPr/>
          </a:p>
          <a:p>
            <a:pPr marL="685800" lvl="1" indent="-139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Play"/>
              <a:ea typeface="Play"/>
              <a:cs typeface="Play"/>
              <a:sym typeface="Play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1">
                <a:latin typeface="Play"/>
                <a:ea typeface="Play"/>
                <a:cs typeface="Play"/>
                <a:sym typeface="Play"/>
              </a:rPr>
              <a:t>2</a:t>
            </a:r>
            <a:r>
              <a:rPr lang="en-US" sz="3200" b="1" baseline="30000">
                <a:latin typeface="Play"/>
                <a:ea typeface="Play"/>
                <a:cs typeface="Play"/>
                <a:sym typeface="Play"/>
              </a:rPr>
              <a:t>nd</a:t>
            </a:r>
            <a:r>
              <a:rPr lang="en-US" sz="3200" b="1">
                <a:latin typeface="Play"/>
                <a:ea typeface="Play"/>
                <a:cs typeface="Play"/>
                <a:sym typeface="Play"/>
              </a:rPr>
              <a:t> and all other violations </a:t>
            </a:r>
            <a:r>
              <a:rPr lang="en-US" sz="3200">
                <a:latin typeface="Play"/>
                <a:ea typeface="Play"/>
                <a:cs typeface="Play"/>
                <a:sym typeface="Play"/>
              </a:rPr>
              <a:t>–  the device will brought to the attendance office and picked up by a Parent/Guardian.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98266" cy="16192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Play"/>
              <a:buNone/>
            </a:pPr>
            <a:r>
              <a:rPr lang="en-US" sz="3563">
                <a:latin typeface="Play"/>
                <a:ea typeface="Play"/>
                <a:cs typeface="Play"/>
                <a:sym typeface="Play"/>
              </a:rPr>
              <a:t>If you use your electronics during class without permission…</a:t>
            </a:r>
            <a:endParaRPr sz="3563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144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400" u="sng">
                <a:latin typeface="Play"/>
                <a:ea typeface="Play"/>
                <a:cs typeface="Play"/>
                <a:sym typeface="Play"/>
              </a:rPr>
              <a:t>Privacy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470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Play"/>
                <a:ea typeface="Play"/>
                <a:cs typeface="Play"/>
                <a:sym typeface="Play"/>
              </a:rPr>
              <a:t>Any use of an electronic device that exploits personal information, disrupts the educational process, is used for cheating, compromises personal privacy or the integrity of educational programs is strictly forbidden. 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Play"/>
              <a:ea typeface="Play"/>
              <a:cs typeface="Play"/>
              <a:sym typeface="Pl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Play"/>
                <a:ea typeface="Play"/>
                <a:cs typeface="Play"/>
                <a:sym typeface="Play"/>
              </a:rPr>
              <a:t>Students violating these guidelines will be subject to school discipline.</a:t>
            </a:r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63741">
            <a:off x="6783834" y="4647937"/>
            <a:ext cx="3726538" cy="20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Chromebooks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1024466" y="20558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This year, each of you will receive a Chromebook to use during your time as a student at Union Middle School. 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You will be responsible for taking good care of your device while it’s in your care.  If you damage it, you will be responsible for replacing the Chromebook.  (</a:t>
            </a:r>
            <a:r>
              <a:rPr lang="en-US" sz="3200" i="1"/>
              <a:t>Replacement cost can be up to $200 dollars</a:t>
            </a:r>
            <a:r>
              <a:rPr lang="en-US" sz="3200"/>
              <a:t>.)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Chromebook Care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447935" y="4339710"/>
            <a:ext cx="4419600" cy="251829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Wipe down after use (at home)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b="1">
                <a:solidFill>
                  <a:srgbClr val="FF0000"/>
                </a:solidFill>
              </a:rPr>
              <a:t>Recharge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the device each night at home—very important!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Put carefully into your backpack.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Notify your teacher if your Chromebook has an issue—we have someone who can fix it, if needed.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b="1" i="1">
                <a:latin typeface="Arial"/>
                <a:ea typeface="Arial"/>
                <a:cs typeface="Arial"/>
                <a:sym typeface="Arial"/>
              </a:rPr>
              <a:t>If your Chromebook were your pet, would it be happy with the way you treat it each day</a:t>
            </a:r>
            <a:r>
              <a:rPr lang="en-US" sz="3200" i="1"/>
              <a:t>?</a:t>
            </a:r>
            <a:endParaRPr sz="320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3736219" y="-1242472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00"/>
              <a:buFont typeface="Arial"/>
              <a:buNone/>
            </a:pPr>
            <a:r>
              <a:rPr lang="en-US" sz="49600" b="0" i="0" u="none" strike="noStrike" cap="non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sz="49600" b="0" i="0" u="none" strike="noStrike" cap="non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36" name="Google Shape;136;p7"/>
          <p:cNvGraphicFramePr/>
          <p:nvPr/>
        </p:nvGraphicFramePr>
        <p:xfrm>
          <a:off x="1725529" y="46811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{DA07E15B-2CE0-498E-8168-C484B95F458E}</a:tableStyleId>
              </a:tblPr>
              <a:tblGrid>
                <a:gridCol w="34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Widescreen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Play</vt:lpstr>
      <vt:lpstr>Bodoni</vt:lpstr>
      <vt:lpstr>Office Theme</vt:lpstr>
      <vt:lpstr>Technology Usage</vt:lpstr>
      <vt:lpstr>Use electronics ONLY when permission is given from your teacher. </vt:lpstr>
      <vt:lpstr>Headphones (wired &amp; wireless) and  Earbuds (wired &amp; wireless) are NOT allowed  to be used during class time.  </vt:lpstr>
      <vt:lpstr>It is advised  all expensive and valuable electronics  be left at home  to keep them safe.</vt:lpstr>
      <vt:lpstr>If you use your electronics during class without permission…</vt:lpstr>
      <vt:lpstr>Privacy</vt:lpstr>
      <vt:lpstr>Chromebooks</vt:lpstr>
      <vt:lpstr>Chromebook Care</vt:lpstr>
      <vt:lpstr>PowerPoint Presentation</vt:lpstr>
      <vt:lpstr>Union 🖤 Halloween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Usage</dc:title>
  <dc:creator>Taylor Hansen</dc:creator>
  <cp:lastModifiedBy>Microsoft Office User</cp:lastModifiedBy>
  <cp:revision>1</cp:revision>
  <dcterms:created xsi:type="dcterms:W3CDTF">2016-07-26T15:36:43Z</dcterms:created>
  <dcterms:modified xsi:type="dcterms:W3CDTF">2020-08-19T16:59:53Z</dcterms:modified>
</cp:coreProperties>
</file>