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Bodoni" pitchFamily="2" charset="0"/>
      <p:regular r:id="rId10"/>
      <p:bold r:id="rId11"/>
      <p:italic r:id="rId12"/>
      <p:boldItalic r:id="rId13"/>
    </p:embeddedFont>
    <p:embeddedFont>
      <p:font typeface="Play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EBTpl4LablRcYfrspprEdm9D2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8C6621-6EB4-4133-B354-88EDB896AA46}">
  <a:tblStyle styleId="{D88C6621-6EB4-4133-B354-88EDB896AA4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2277"/>
  </p:normalViewPr>
  <p:slideViewPr>
    <p:cSldViewPr snapToGrid="0" snapToObjects="1">
      <p:cViewPr varScale="1">
        <p:scale>
          <a:sx n="118" d="100"/>
          <a:sy n="11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f52ca83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f52ca83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Caring and Respectful Attitude </a:t>
            </a:r>
            <a:endParaRPr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  Use a soft voice </a:t>
            </a:r>
            <a:endParaRPr/>
          </a:p>
          <a:p>
            <a:pPr marL="1606550" lvl="0" indent="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and </a:t>
            </a:r>
            <a:endParaRPr/>
          </a:p>
          <a:p>
            <a:pPr marL="457200" lvl="0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Respect your neighbor</a:t>
            </a:r>
            <a:endParaRPr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8414" y="2455863"/>
            <a:ext cx="3675386" cy="37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Arrive on Time</a:t>
            </a: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I do not bring food or drink into the library</a:t>
            </a:r>
            <a:endParaRPr/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l="24436" t="3809" r="45013"/>
          <a:stretch/>
        </p:blipFill>
        <p:spPr>
          <a:xfrm>
            <a:off x="8094406" y="2757948"/>
            <a:ext cx="3259394" cy="3419015"/>
          </a:xfrm>
          <a:prstGeom prst="trapezoid">
            <a:avLst>
              <a:gd name="adj" fmla="val 22817"/>
            </a:avLst>
          </a:prstGeom>
          <a:noFill/>
          <a:ln>
            <a:noFill/>
          </a:ln>
        </p:spPr>
      </p:pic>
      <p:pic>
        <p:nvPicPr>
          <p:cNvPr id="98" name="Google Shape;98;p3" descr="https://upload.wikimedia.org/wikipedia/commons/thumb/3/31/ProhibitionSign2.svg/2000px-ProhibitionSign2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0413" y="2757948"/>
            <a:ext cx="1017639" cy="265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29143"/>
          <a:stretch/>
        </p:blipFill>
        <p:spPr>
          <a:xfrm>
            <a:off x="7200216" y="3746089"/>
            <a:ext cx="4581288" cy="217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Take Responsibility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I push my chair in and clean up after myself</a:t>
            </a:r>
            <a:endParaRPr/>
          </a:p>
        </p:txBody>
      </p:sp>
      <p:pic>
        <p:nvPicPr>
          <p:cNvPr id="106" name="Google Shape;106;p4" descr="http://kitsufox.com/wp-content/uploads/2011/08/131911.gif"/>
          <p:cNvPicPr preferRelativeResize="0"/>
          <p:nvPr/>
        </p:nvPicPr>
        <p:blipFill rotWithShape="1">
          <a:blip r:embed="rId4">
            <a:alphaModFix/>
          </a:blip>
          <a:srcRect l="13030" r="72367" b="-586"/>
          <a:stretch/>
        </p:blipFill>
        <p:spPr>
          <a:xfrm>
            <a:off x="7560017" y="2661942"/>
            <a:ext cx="1495493" cy="326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5">
            <a:alphaModFix/>
          </a:blip>
          <a:srcRect l="24603" t="26868" r="61232" b="29144"/>
          <a:stretch/>
        </p:blipFill>
        <p:spPr>
          <a:xfrm>
            <a:off x="8406581" y="4572000"/>
            <a:ext cx="648929" cy="135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523183" y="2386940"/>
            <a:ext cx="2372990" cy="366118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2144208" y="2509013"/>
            <a:ext cx="2757718" cy="1492281"/>
          </a:xfrm>
          <a:prstGeom prst="wedgeEllipseCallout">
            <a:avLst>
              <a:gd name="adj1" fmla="val 71464"/>
              <a:gd name="adj2" fmla="val -832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762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please tuck in your chair?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f52ca8353_0_2"/>
          <p:cNvSpPr txBox="1">
            <a:spLocks noGrp="1"/>
          </p:cNvSpPr>
          <p:nvPr>
            <p:ph type="title"/>
          </p:nvPr>
        </p:nvSpPr>
        <p:spPr>
          <a:xfrm>
            <a:off x="838200" y="2981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When Can I Come to the Library?</a:t>
            </a:r>
            <a:r>
              <a:rPr lang="en-US"/>
              <a:t> </a:t>
            </a:r>
            <a:endParaRPr/>
          </a:p>
        </p:txBody>
      </p:sp>
      <p:sp>
        <p:nvSpPr>
          <p:cNvPr id="115" name="Google Shape;115;g8f52ca8353_0_2"/>
          <p:cNvSpPr txBox="1">
            <a:spLocks noGrp="1"/>
          </p:cNvSpPr>
          <p:nvPr>
            <p:ph type="body" idx="1"/>
          </p:nvPr>
        </p:nvSpPr>
        <p:spPr>
          <a:xfrm>
            <a:off x="838188" y="15300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For the near future, the library will be closed before school and during lunch until we determine how best to keep everyone safely distanced. You can make a digital request for Books through Destiny Discover. Ms. Zhang will be showing you this in your ELA classes.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Stay tuned for library hours :)</a:t>
            </a:r>
            <a:endParaRPr/>
          </a:p>
        </p:txBody>
      </p:sp>
      <p:pic>
        <p:nvPicPr>
          <p:cNvPr id="116" name="Google Shape;116;g8f52ca8353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475" y="3422725"/>
            <a:ext cx="6119800" cy="219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/>
          <p:nvPr/>
        </p:nvSpPr>
        <p:spPr>
          <a:xfrm>
            <a:off x="3736219" y="-1939158"/>
            <a:ext cx="4719562" cy="77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600" b="0" i="0" u="none" strike="noStrike" cap="non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∞</a:t>
            </a:r>
            <a:endParaRPr sz="496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22" name="Google Shape;122;p6"/>
          <p:cNvGraphicFramePr/>
          <p:nvPr/>
        </p:nvGraphicFramePr>
        <p:xfrm>
          <a:off x="1725529" y="39358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{D88C6621-6EB4-4133-B354-88EDB896AA46}</a:tableStyleId>
              </a:tblPr>
              <a:tblGrid>
                <a:gridCol w="34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Infinite Reasons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latin typeface="Play"/>
                          <a:ea typeface="Play"/>
                          <a:cs typeface="Play"/>
                          <a:sym typeface="Play"/>
                        </a:rPr>
                        <a:t>Middle School is Great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838200" y="785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Spirit Week!</a:t>
            </a: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200" y="1962300"/>
            <a:ext cx="5039300" cy="377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9575" y="1232300"/>
            <a:ext cx="4054800" cy="52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Macintosh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Play</vt:lpstr>
      <vt:lpstr>Bodoni</vt:lpstr>
      <vt:lpstr>Office Theme</vt:lpstr>
      <vt:lpstr>PowerPoint Presentation</vt:lpstr>
      <vt:lpstr>Caring and Respectful Attitude </vt:lpstr>
      <vt:lpstr>Arrive on Time</vt:lpstr>
      <vt:lpstr>Take Responsibility</vt:lpstr>
      <vt:lpstr>When Can I Come to the Library? </vt:lpstr>
      <vt:lpstr>PowerPoint Presentation</vt:lpstr>
      <vt:lpstr>Spirit Week!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Hansen</dc:creator>
  <cp:lastModifiedBy>Microsoft Office User</cp:lastModifiedBy>
  <cp:revision>1</cp:revision>
  <dcterms:created xsi:type="dcterms:W3CDTF">2016-07-28T20:18:12Z</dcterms:created>
  <dcterms:modified xsi:type="dcterms:W3CDTF">2020-08-19T16:46:52Z</dcterms:modified>
</cp:coreProperties>
</file>