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Bodoni" pitchFamily="2" charset="0"/>
      <p:regular r:id="rId12"/>
      <p:bold r:id="rId13"/>
      <p:italic r:id="rId14"/>
      <p:boldItalic r:id="rId15"/>
    </p:embeddedFont>
    <p:embeddedFont>
      <p:font typeface="Play" pitchFamily="2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01xQihRCCv3NOZ3lPzDI/R75o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BD95B1-54CB-4849-9C63-A91E8A445B3C}">
  <a:tblStyle styleId="{AFBD95B1-54CB-4849-9C63-A91E8A445B3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308"/>
  </p:normalViewPr>
  <p:slideViewPr>
    <p:cSldViewPr snapToGrid="0" snapToObjects="1">
      <p:cViewPr varScale="1">
        <p:scale>
          <a:sx n="52" d="100"/>
          <a:sy n="52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e63cd19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e63cd19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dG8GnoBf_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F2F2"/>
            </a:gs>
            <a:gs pos="100000">
              <a:srgbClr val="A6A6A6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2369234" y="0"/>
            <a:ext cx="7666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844067" y="4681041"/>
            <a:ext cx="89305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Back Union Bobcats!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189175" y="316875"/>
            <a:ext cx="3681900" cy="13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 b="1" i="0" u="none" strike="noStrike" cap="none">
                <a:solidFill>
                  <a:srgbClr val="FEFEFE"/>
                </a:solidFill>
                <a:highlight>
                  <a:srgbClr val="1C4587"/>
                </a:highlight>
                <a:latin typeface="Calibri"/>
                <a:ea typeface="Calibri"/>
                <a:cs typeface="Calibri"/>
                <a:sym typeface="Calibri"/>
              </a:rPr>
              <a:t>2020-21</a:t>
            </a:r>
            <a:endParaRPr sz="2500" b="1">
              <a:highlight>
                <a:srgbClr val="1C4587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6DB"/>
            </a:gs>
            <a:gs pos="100000">
              <a:srgbClr val="FAD25C"/>
            </a:gs>
          </a:gsLst>
          <a:lin ang="5400012" scaled="0"/>
        </a:gra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1150619" y="5257800"/>
            <a:ext cx="98907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can’t wait to get started with our new school year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Let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’s start with a back-to-school video!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 descr="This video welcomes students to Union Middle School." title="Welcome to Union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9325" y="165850"/>
            <a:ext cx="7168775" cy="509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1127760" y="500063"/>
            <a:ext cx="10515600" cy="1161098"/>
          </a:xfrm>
          <a:prstGeom prst="rect">
            <a:avLst/>
          </a:prstGeom>
          <a:blipFill rotWithShape="1">
            <a:blip r:embed="rId4">
              <a:alphaModFix amt="36000"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br>
              <a:rPr lang="en-US" sz="4000"/>
            </a:br>
            <a:r>
              <a:rPr lang="en-US" sz="4000"/>
              <a:t>Now, let’s be sure you know where to go:</a:t>
            </a:r>
            <a:br>
              <a:rPr lang="en-US" sz="4000"/>
            </a:br>
            <a:endParaRPr sz="5400" b="1"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 b="1"/>
              <a:t>Reading </a:t>
            </a:r>
            <a:br>
              <a:rPr lang="en-US" sz="5400" b="1"/>
            </a:br>
            <a:r>
              <a:rPr lang="en-US" sz="5400" b="1"/>
              <a:t>Your </a:t>
            </a:r>
            <a:br>
              <a:rPr lang="en-US" sz="5400" b="1"/>
            </a:br>
            <a:r>
              <a:rPr lang="en-US" sz="5400" b="1"/>
              <a:t>Schedule </a:t>
            </a:r>
            <a:br>
              <a:rPr lang="en-US" sz="5400"/>
            </a:br>
            <a:endParaRPr sz="5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647700" y="1825624"/>
            <a:ext cx="10706100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Reading Your Schedule 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4207" y="2083813"/>
            <a:ext cx="10283585" cy="395719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6" name="Google Shape;106;p5"/>
          <p:cNvSpPr/>
          <p:nvPr/>
        </p:nvSpPr>
        <p:spPr>
          <a:xfrm>
            <a:off x="3175000" y="1359297"/>
            <a:ext cx="2336800" cy="1828800"/>
          </a:xfrm>
          <a:prstGeom prst="wedgeRectCallout">
            <a:avLst>
              <a:gd name="adj1" fmla="val -56702"/>
              <a:gd name="adj2" fmla="val 6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B-Day Schedule</a:t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190500" y="1027906"/>
            <a:ext cx="2336800" cy="1828800"/>
          </a:xfrm>
          <a:prstGeom prst="wedgeRectCallout">
            <a:avLst>
              <a:gd name="adj1" fmla="val 47102"/>
              <a:gd name="adj2" fmla="val 84722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A-Day Schedule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lunch do I have?</a:t>
            </a:r>
            <a:endParaRPr/>
          </a:p>
        </p:txBody>
      </p:sp>
      <p:pic>
        <p:nvPicPr>
          <p:cNvPr id="113" name="Google Shape;113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54207" y="2009996"/>
            <a:ext cx="10283585" cy="395719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4" name="Google Shape;114;p6"/>
          <p:cNvSpPr/>
          <p:nvPr/>
        </p:nvSpPr>
        <p:spPr>
          <a:xfrm>
            <a:off x="3319919" y="1562100"/>
            <a:ext cx="4102100" cy="2591594"/>
          </a:xfrm>
          <a:prstGeom prst="wedgeRectCallout">
            <a:avLst>
              <a:gd name="adj1" fmla="val -56702"/>
              <a:gd name="adj2" fmla="val 6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letter after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4000" b="1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period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tells you which lunch you have.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e63cd1969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/>
              <a:t>What does 7th period Advisory on my schedule mean?</a:t>
            </a:r>
            <a:endParaRPr b="1" i="1"/>
          </a:p>
        </p:txBody>
      </p:sp>
      <p:sp>
        <p:nvSpPr>
          <p:cNvPr id="120" name="Google Shape;120;g8e63cd1969_0_0"/>
          <p:cNvSpPr txBox="1">
            <a:spLocks noGrp="1"/>
          </p:cNvSpPr>
          <p:nvPr>
            <p:ph type="body" idx="1"/>
          </p:nvPr>
        </p:nvSpPr>
        <p:spPr>
          <a:xfrm>
            <a:off x="838200" y="1690825"/>
            <a:ext cx="10515600" cy="2286600"/>
          </a:xfrm>
          <a:prstGeom prst="rect">
            <a:avLst/>
          </a:prstGeom>
          <a:ln w="9525" cap="flat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year, each student has been assigned an advisory teacher. 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This class is held </a:t>
            </a:r>
            <a:r>
              <a:rPr lang="en-US" b="1">
                <a:solidFill>
                  <a:srgbClr val="CC0000"/>
                </a:solidFill>
              </a:rPr>
              <a:t>ONLY on FRIDAY</a:t>
            </a:r>
            <a:r>
              <a:rPr lang="en-US"/>
              <a:t> after </a:t>
            </a:r>
            <a:r>
              <a:rPr lang="en-US" b="1"/>
              <a:t>2nd period</a:t>
            </a:r>
            <a:r>
              <a:rPr lang="en-US"/>
              <a:t> (for 30 minutes)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 this class we will be building connections and learning about social emotional skills.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g8e63cd196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1250" y="3828675"/>
            <a:ext cx="8976918" cy="24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8e63cd1969_0_0"/>
          <p:cNvSpPr/>
          <p:nvPr/>
        </p:nvSpPr>
        <p:spPr>
          <a:xfrm>
            <a:off x="147450" y="3562925"/>
            <a:ext cx="2142900" cy="1661100"/>
          </a:xfrm>
          <a:prstGeom prst="cloudCallout">
            <a:avLst>
              <a:gd name="adj1" fmla="val 25628"/>
              <a:gd name="adj2" fmla="val 10401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7th Advisory only meets on Friday. 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8" name="Google Shape;128;p7" descr="http://www.schoollockers.com/blog/wp-content/uploads/2014/06/Pro-Con-Lockers-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2700" y="4599324"/>
            <a:ext cx="2844800" cy="1895139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  <p:pic>
        <p:nvPicPr>
          <p:cNvPr id="129" name="Google Shape;129;p7"/>
          <p:cNvPicPr preferRelativeResize="0"/>
          <p:nvPr/>
        </p:nvPicPr>
        <p:blipFill rotWithShape="1">
          <a:blip r:embed="rId4">
            <a:alphaModFix/>
          </a:blip>
          <a:srcRect l="26041" b="52644"/>
          <a:stretch/>
        </p:blipFill>
        <p:spPr>
          <a:xfrm>
            <a:off x="1119308" y="2971006"/>
            <a:ext cx="7605592" cy="2060575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0" name="Google Shape;130;p7"/>
          <p:cNvSpPr/>
          <p:nvPr/>
        </p:nvSpPr>
        <p:spPr>
          <a:xfrm>
            <a:off x="5016500" y="952500"/>
            <a:ext cx="6008381" cy="2207586"/>
          </a:xfrm>
          <a:prstGeom prst="wedgeRectCallout">
            <a:avLst>
              <a:gd name="adj1" fmla="val -56702"/>
              <a:gd name="adj2" fmla="val 6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Locker Number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before the dash (-) let’s you know the hallway where your locker is located.</a:t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310723" y="4191000"/>
            <a:ext cx="3651677" cy="1258094"/>
          </a:xfrm>
          <a:prstGeom prst="wedgeRectCallout">
            <a:avLst>
              <a:gd name="adj1" fmla="val 43460"/>
              <a:gd name="adj2" fmla="val -63554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49987" dist="250190" dir="8460000" algn="ctr">
              <a:srgbClr val="000000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Locker Combo</a:t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4232525" y="415200"/>
            <a:ext cx="5554200" cy="3870900"/>
          </a:xfrm>
          <a:prstGeom prst="wedgeRectCallout">
            <a:avLst>
              <a:gd name="adj1" fmla="val 38026"/>
              <a:gd name="adj2" fmla="val 67305"/>
            </a:avLst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At this point, no lockers will be assigned for health and safety reasons</a:t>
            </a:r>
            <a:r>
              <a:rPr lang="en-US" sz="2400"/>
              <a:t>.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/>
          <p:nvPr/>
        </p:nvSpPr>
        <p:spPr>
          <a:xfrm>
            <a:off x="3736219" y="-1939158"/>
            <a:ext cx="4719562" cy="77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600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∞</a:t>
            </a:r>
            <a:endParaRPr sz="496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38" name="Google Shape;138;p10"/>
          <p:cNvGraphicFramePr/>
          <p:nvPr/>
        </p:nvGraphicFramePr>
        <p:xfrm>
          <a:off x="1725529" y="39358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{AFBD95B1-54CB-4849-9C63-A91E8A445B3C}</a:tableStyleId>
              </a:tblPr>
              <a:tblGrid>
                <a:gridCol w="34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Infinite Reasons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latin typeface="Play"/>
                          <a:ea typeface="Play"/>
                          <a:cs typeface="Play"/>
                          <a:sym typeface="Play"/>
                        </a:rPr>
                        <a:t>Middle School is Great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xfrm>
            <a:off x="0" y="78566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You Can Use Your Cell Phone in the Hallways </a:t>
            </a:r>
            <a:br>
              <a:rPr lang="en-US">
                <a:latin typeface="Play"/>
                <a:ea typeface="Play"/>
                <a:cs typeface="Play"/>
                <a:sym typeface="Play"/>
              </a:rPr>
            </a:br>
            <a:r>
              <a:rPr lang="en-US" sz="3200">
                <a:latin typeface="Play"/>
                <a:ea typeface="Play"/>
                <a:cs typeface="Play"/>
                <a:sym typeface="Play"/>
              </a:rPr>
              <a:t>(if done appropriately)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44" name="Google Shape;14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74878" y="1404129"/>
            <a:ext cx="7642243" cy="509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Macintosh PowerPoint</Application>
  <PresentationFormat>Widescreen</PresentationFormat>
  <Paragraphs>25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Bodoni</vt:lpstr>
      <vt:lpstr>Play</vt:lpstr>
      <vt:lpstr>Calibri</vt:lpstr>
      <vt:lpstr>Arial</vt:lpstr>
      <vt:lpstr>Office Theme</vt:lpstr>
      <vt:lpstr>PowerPoint Presentation</vt:lpstr>
      <vt:lpstr>PowerPoint Presentation</vt:lpstr>
      <vt:lpstr> Now, let’s be sure you know where to go: </vt:lpstr>
      <vt:lpstr>Reading Your Schedule </vt:lpstr>
      <vt:lpstr>What lunch do I have?</vt:lpstr>
      <vt:lpstr>What does 7th period Advisory on my schedule mean?</vt:lpstr>
      <vt:lpstr>PowerPoint Presentation</vt:lpstr>
      <vt:lpstr>PowerPoint Presentation</vt:lpstr>
      <vt:lpstr>You Can Use Your Cell Phone in the Hallways  (if done appropriately)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Hansen</dc:creator>
  <cp:lastModifiedBy>Microsoft Office User</cp:lastModifiedBy>
  <cp:revision>1</cp:revision>
  <dcterms:created xsi:type="dcterms:W3CDTF">2016-07-21T13:15:58Z</dcterms:created>
  <dcterms:modified xsi:type="dcterms:W3CDTF">2020-08-21T20:39:03Z</dcterms:modified>
</cp:coreProperties>
</file>